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5"/>
  </p:notesMasterIdLst>
  <p:handoutMasterIdLst>
    <p:handoutMasterId r:id="rId6"/>
  </p:handoutMasterIdLst>
  <p:sldIdLst>
    <p:sldId id="275" r:id="rId2"/>
    <p:sldId id="277" r:id="rId3"/>
    <p:sldId id="281" r:id="rId4"/>
  </p:sldIdLst>
  <p:sldSz cx="24382413" cy="13355638"/>
  <p:notesSz cx="6858000" cy="9144000"/>
  <p:defaultTextStyle>
    <a:defPPr>
      <a:defRPr lang="fr-FR"/>
    </a:defPPr>
    <a:lvl1pPr marL="0" algn="l" defTabSz="1811404" rtl="0" eaLnBrk="1" latinLnBrk="0" hangingPunct="1">
      <a:defRPr sz="3566" kern="1200">
        <a:solidFill>
          <a:schemeClr val="tx1"/>
        </a:solidFill>
        <a:latin typeface="+mn-lt"/>
        <a:ea typeface="+mn-ea"/>
        <a:cs typeface="+mn-cs"/>
      </a:defRPr>
    </a:lvl1pPr>
    <a:lvl2pPr marL="905702" algn="l" defTabSz="1811404" rtl="0" eaLnBrk="1" latinLnBrk="0" hangingPunct="1">
      <a:defRPr sz="3566" kern="1200">
        <a:solidFill>
          <a:schemeClr val="tx1"/>
        </a:solidFill>
        <a:latin typeface="+mn-lt"/>
        <a:ea typeface="+mn-ea"/>
        <a:cs typeface="+mn-cs"/>
      </a:defRPr>
    </a:lvl2pPr>
    <a:lvl3pPr marL="1811404" algn="l" defTabSz="1811404" rtl="0" eaLnBrk="1" latinLnBrk="0" hangingPunct="1">
      <a:defRPr sz="3566" kern="1200">
        <a:solidFill>
          <a:schemeClr val="tx1"/>
        </a:solidFill>
        <a:latin typeface="+mn-lt"/>
        <a:ea typeface="+mn-ea"/>
        <a:cs typeface="+mn-cs"/>
      </a:defRPr>
    </a:lvl3pPr>
    <a:lvl4pPr marL="2717105" algn="l" defTabSz="1811404" rtl="0" eaLnBrk="1" latinLnBrk="0" hangingPunct="1">
      <a:defRPr sz="3566" kern="1200">
        <a:solidFill>
          <a:schemeClr val="tx1"/>
        </a:solidFill>
        <a:latin typeface="+mn-lt"/>
        <a:ea typeface="+mn-ea"/>
        <a:cs typeface="+mn-cs"/>
      </a:defRPr>
    </a:lvl4pPr>
    <a:lvl5pPr marL="3622807" algn="l" defTabSz="1811404" rtl="0" eaLnBrk="1" latinLnBrk="0" hangingPunct="1">
      <a:defRPr sz="3566" kern="1200">
        <a:solidFill>
          <a:schemeClr val="tx1"/>
        </a:solidFill>
        <a:latin typeface="+mn-lt"/>
        <a:ea typeface="+mn-ea"/>
        <a:cs typeface="+mn-cs"/>
      </a:defRPr>
    </a:lvl5pPr>
    <a:lvl6pPr marL="4528509" algn="l" defTabSz="1811404" rtl="0" eaLnBrk="1" latinLnBrk="0" hangingPunct="1">
      <a:defRPr sz="3566" kern="1200">
        <a:solidFill>
          <a:schemeClr val="tx1"/>
        </a:solidFill>
        <a:latin typeface="+mn-lt"/>
        <a:ea typeface="+mn-ea"/>
        <a:cs typeface="+mn-cs"/>
      </a:defRPr>
    </a:lvl6pPr>
    <a:lvl7pPr marL="5434211" algn="l" defTabSz="1811404" rtl="0" eaLnBrk="1" latinLnBrk="0" hangingPunct="1">
      <a:defRPr sz="3566" kern="1200">
        <a:solidFill>
          <a:schemeClr val="tx1"/>
        </a:solidFill>
        <a:latin typeface="+mn-lt"/>
        <a:ea typeface="+mn-ea"/>
        <a:cs typeface="+mn-cs"/>
      </a:defRPr>
    </a:lvl7pPr>
    <a:lvl8pPr marL="6339912" algn="l" defTabSz="1811404" rtl="0" eaLnBrk="1" latinLnBrk="0" hangingPunct="1">
      <a:defRPr sz="3566" kern="1200">
        <a:solidFill>
          <a:schemeClr val="tx1"/>
        </a:solidFill>
        <a:latin typeface="+mn-lt"/>
        <a:ea typeface="+mn-ea"/>
        <a:cs typeface="+mn-cs"/>
      </a:defRPr>
    </a:lvl8pPr>
    <a:lvl9pPr marL="7245614" algn="l" defTabSz="1811404" rtl="0" eaLnBrk="1" latinLnBrk="0" hangingPunct="1">
      <a:defRPr sz="35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BCE0"/>
    <a:srgbClr val="445468"/>
    <a:srgbClr val="697686"/>
    <a:srgbClr val="06AE49"/>
    <a:srgbClr val="B14E9D"/>
    <a:srgbClr val="9ECA3B"/>
    <a:srgbClr val="8460A7"/>
    <a:srgbClr val="3A5057"/>
    <a:srgbClr val="93A2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7"/>
    <p:restoredTop sz="94682"/>
  </p:normalViewPr>
  <p:slideViewPr>
    <p:cSldViewPr snapToGrid="0" snapToObjects="1">
      <p:cViewPr varScale="1">
        <p:scale>
          <a:sx n="56" d="100"/>
          <a:sy n="56" d="100"/>
        </p:scale>
        <p:origin x="608" y="208"/>
      </p:cViewPr>
      <p:guideLst/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0" d="100"/>
          <a:sy n="90" d="100"/>
        </p:scale>
        <p:origin x="26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08909-01B7-494D-89AA-7DB967236679}" type="datetimeFigureOut">
              <a:rPr lang="fr-CA" smtClean="0"/>
              <a:t>2022-03-02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EFED-7E69-FA47-ACB8-E433CF7D34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0030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FA544-8CB6-2444-8EB2-BF8DB8FCE23A}" type="datetimeFigureOut">
              <a:rPr lang="fr-CA" smtClean="0"/>
              <a:t>2022-03-02</a:t>
            </a:fld>
            <a:endParaRPr lang="fr-CA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12775" y="1143000"/>
            <a:ext cx="563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87E00-9CFE-3D43-AF64-90FAB47654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542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1404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1pPr>
    <a:lvl2pPr marL="905702" algn="l" defTabSz="1811404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2pPr>
    <a:lvl3pPr marL="1811404" algn="l" defTabSz="1811404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3pPr>
    <a:lvl4pPr marL="2717105" algn="l" defTabSz="1811404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4pPr>
    <a:lvl5pPr marL="3622807" algn="l" defTabSz="1811404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5pPr>
    <a:lvl6pPr marL="4528509" algn="l" defTabSz="1811404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6pPr>
    <a:lvl7pPr marL="5434211" algn="l" defTabSz="1811404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7pPr>
    <a:lvl8pPr marL="6339912" algn="l" defTabSz="1811404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8pPr>
    <a:lvl9pPr marL="7245614" algn="l" defTabSz="1811404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8D484D0-DB2E-6347-8552-1C4EBB1AA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03847" y="11252356"/>
            <a:ext cx="5104593" cy="2103282"/>
          </a:xfrm>
          <a:prstGeom prst="rect">
            <a:avLst/>
          </a:prstGeom>
        </p:spPr>
      </p:pic>
      <p:sp>
        <p:nvSpPr>
          <p:cNvPr id="5" name="Shape 157">
            <a:extLst>
              <a:ext uri="{FF2B5EF4-FFF2-40B4-BE49-F238E27FC236}">
                <a16:creationId xmlns:a16="http://schemas.microsoft.com/office/drawing/2014/main" id="{8B69AA43-9CCA-8445-ABBD-C5481D792F32}"/>
              </a:ext>
            </a:extLst>
          </p:cNvPr>
          <p:cNvSpPr/>
          <p:nvPr userDrawn="1"/>
        </p:nvSpPr>
        <p:spPr>
          <a:xfrm>
            <a:off x="1046163" y="11279730"/>
            <a:ext cx="22172613" cy="42628"/>
          </a:xfrm>
          <a:prstGeom prst="line">
            <a:avLst/>
          </a:prstGeom>
          <a:ln w="12700">
            <a:solidFill>
              <a:srgbClr val="93A2A9"/>
            </a:solidFill>
            <a:miter/>
          </a:ln>
        </p:spPr>
        <p:txBody>
          <a:bodyPr lIns="45718" tIns="45718" rIns="45718" bIns="45718"/>
          <a:lstStyle/>
          <a:p>
            <a:pPr defTabSz="821530" fontAlgn="auto" hangingPunct="0">
              <a:spcBef>
                <a:spcPts val="1900"/>
              </a:spcBef>
              <a:spcAft>
                <a:spcPts val="0"/>
              </a:spcAft>
              <a:defRPr/>
            </a:pPr>
            <a:endParaRPr kern="0" spc="38">
              <a:latin typeface="DIN Condensed"/>
              <a:ea typeface="DIN Condensed"/>
              <a:cs typeface="DIN Condensed"/>
              <a:sym typeface="DIN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4626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-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57"/>
          <p:cNvSpPr/>
          <p:nvPr userDrawn="1"/>
        </p:nvSpPr>
        <p:spPr>
          <a:xfrm>
            <a:off x="1046163" y="11279730"/>
            <a:ext cx="22172613" cy="42628"/>
          </a:xfrm>
          <a:prstGeom prst="line">
            <a:avLst/>
          </a:prstGeom>
          <a:ln w="12700">
            <a:solidFill>
              <a:srgbClr val="93A2A9"/>
            </a:solidFill>
            <a:miter/>
          </a:ln>
        </p:spPr>
        <p:txBody>
          <a:bodyPr lIns="45718" tIns="45718" rIns="45718" bIns="45718"/>
          <a:lstStyle/>
          <a:p>
            <a:pPr defTabSz="821530" fontAlgn="auto" hangingPunct="0">
              <a:spcBef>
                <a:spcPts val="1900"/>
              </a:spcBef>
              <a:spcAft>
                <a:spcPts val="0"/>
              </a:spcAft>
              <a:defRPr/>
            </a:pPr>
            <a:endParaRPr kern="0" spc="38"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B3275D4-C140-F445-81E6-634F565E5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03847" y="11252356"/>
            <a:ext cx="5104593" cy="210328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45FE78E-4632-5E42-99E8-FD4526119524}"/>
              </a:ext>
            </a:extLst>
          </p:cNvPr>
          <p:cNvSpPr txBox="1"/>
          <p:nvPr userDrawn="1"/>
        </p:nvSpPr>
        <p:spPr>
          <a:xfrm>
            <a:off x="3456878" y="121771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 fontScale="25000" lnSpcReduction="20000"/>
          </a:bodyPr>
          <a:lstStyle/>
          <a:p>
            <a:endParaRPr lang="fr-FR" sz="5000" baseline="0" dirty="0">
              <a:latin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5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-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57"/>
          <p:cNvSpPr/>
          <p:nvPr userDrawn="1"/>
        </p:nvSpPr>
        <p:spPr>
          <a:xfrm>
            <a:off x="1046163" y="11279730"/>
            <a:ext cx="22172613" cy="42628"/>
          </a:xfrm>
          <a:prstGeom prst="line">
            <a:avLst/>
          </a:prstGeom>
          <a:ln w="12700">
            <a:solidFill>
              <a:srgbClr val="93A2A9"/>
            </a:solidFill>
            <a:miter/>
          </a:ln>
        </p:spPr>
        <p:txBody>
          <a:bodyPr lIns="45718" tIns="45718" rIns="45718" bIns="45718"/>
          <a:lstStyle/>
          <a:p>
            <a:pPr defTabSz="821530" fontAlgn="auto" hangingPunct="0">
              <a:spcBef>
                <a:spcPts val="1900"/>
              </a:spcBef>
              <a:spcAft>
                <a:spcPts val="0"/>
              </a:spcAft>
              <a:defRPr/>
            </a:pPr>
            <a:endParaRPr kern="0" spc="38"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sp>
        <p:nvSpPr>
          <p:cNvPr id="8" name="Shape 151">
            <a:extLst>
              <a:ext uri="{FF2B5EF4-FFF2-40B4-BE49-F238E27FC236}">
                <a16:creationId xmlns:a16="http://schemas.microsoft.com/office/drawing/2014/main" id="{721ADFD3-01FB-A248-8A4A-0B4611B021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3546" y="11909302"/>
            <a:ext cx="1277920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/>
          <a:lstStyle>
            <a:lvl1pPr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1pPr>
            <a:lvl2pPr marL="742950" indent="-28575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2pPr>
            <a:lvl3pPr marL="11430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3pPr>
            <a:lvl4pPr marL="16002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4pPr>
            <a:lvl5pPr marL="20574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fr-CA" altLang="fr-FR" sz="6000" i="1" baseline="0" dirty="0">
                <a:solidFill>
                  <a:srgbClr val="16BCE0"/>
                </a:solidFill>
                <a:latin typeface="Roboto Medium" charset="0"/>
                <a:ea typeface="Museo Sans" charset="0"/>
                <a:cs typeface="Museo Sans" charset="0"/>
                <a:sym typeface="Museo Sans" charset="0"/>
              </a:rPr>
              <a:t>Nos élèves, </a:t>
            </a:r>
            <a:r>
              <a:rPr lang="fr-CA" altLang="fr-FR" sz="6000" b="1" i="1" baseline="0" dirty="0">
                <a:solidFill>
                  <a:srgbClr val="16BCE0"/>
                </a:solidFill>
                <a:latin typeface="Roboto Medium" charset="0"/>
                <a:ea typeface="Museo Sans" charset="0"/>
                <a:cs typeface="Museo Sans" charset="0"/>
                <a:sym typeface="Museo Sans" charset="0"/>
              </a:rPr>
              <a:t>notre avenir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D99C7E-E298-BA42-8217-2D0568699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03847" y="11252356"/>
            <a:ext cx="5104593" cy="21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4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e-bannier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57"/>
          <p:cNvSpPr/>
          <p:nvPr userDrawn="1"/>
        </p:nvSpPr>
        <p:spPr>
          <a:xfrm>
            <a:off x="1046163" y="11279730"/>
            <a:ext cx="22172613" cy="42628"/>
          </a:xfrm>
          <a:prstGeom prst="line">
            <a:avLst/>
          </a:prstGeom>
          <a:ln w="12700">
            <a:solidFill>
              <a:srgbClr val="93A2A9"/>
            </a:solidFill>
            <a:miter/>
          </a:ln>
        </p:spPr>
        <p:txBody>
          <a:bodyPr lIns="45718" tIns="45718" rIns="45718" bIns="45718"/>
          <a:lstStyle/>
          <a:p>
            <a:pPr defTabSz="821530" fontAlgn="auto" hangingPunct="0">
              <a:spcBef>
                <a:spcPts val="1900"/>
              </a:spcBef>
              <a:spcAft>
                <a:spcPts val="0"/>
              </a:spcAft>
              <a:defRPr/>
            </a:pPr>
            <a:endParaRPr kern="0" spc="38"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sp>
        <p:nvSpPr>
          <p:cNvPr id="12" name="Shape 151">
            <a:extLst>
              <a:ext uri="{FF2B5EF4-FFF2-40B4-BE49-F238E27FC236}">
                <a16:creationId xmlns:a16="http://schemas.microsoft.com/office/drawing/2014/main" id="{FB2394E0-05C9-8549-80D6-956212FCC9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3546" y="11909302"/>
            <a:ext cx="1277920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/>
          <a:lstStyle>
            <a:lvl1pPr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1pPr>
            <a:lvl2pPr marL="742950" indent="-28575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2pPr>
            <a:lvl3pPr marL="11430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3pPr>
            <a:lvl4pPr marL="16002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4pPr>
            <a:lvl5pPr marL="20574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fr-CA" altLang="fr-FR" sz="6000" i="1" baseline="0" dirty="0">
                <a:solidFill>
                  <a:srgbClr val="16BCE0"/>
                </a:solidFill>
                <a:latin typeface="Roboto Medium" charset="0"/>
                <a:ea typeface="Museo Sans" charset="0"/>
                <a:cs typeface="Museo Sans" charset="0"/>
                <a:sym typeface="Museo Sans" charset="0"/>
              </a:rPr>
              <a:t>Nos élèves, </a:t>
            </a:r>
            <a:r>
              <a:rPr lang="fr-CA" altLang="fr-FR" sz="6000" b="1" i="1" baseline="0" dirty="0">
                <a:solidFill>
                  <a:srgbClr val="16BCE0"/>
                </a:solidFill>
                <a:latin typeface="Roboto Medium" charset="0"/>
                <a:ea typeface="Museo Sans" charset="0"/>
                <a:cs typeface="Museo Sans" charset="0"/>
                <a:sym typeface="Museo Sans" charset="0"/>
              </a:rPr>
              <a:t>notre avenir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83BDCBE-6E1E-2747-8D7C-C5CFB463C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03847" y="11252356"/>
            <a:ext cx="5104593" cy="21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82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2" userDrawn="1">
          <p15:clr>
            <a:srgbClr val="FBAE40"/>
          </p15:clr>
        </p15:guide>
        <p15:guide id="2" orient="horz" pos="168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-gris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57">
            <a:extLst>
              <a:ext uri="{FF2B5EF4-FFF2-40B4-BE49-F238E27FC236}">
                <a16:creationId xmlns:a16="http://schemas.microsoft.com/office/drawing/2014/main" id="{7F830038-D01D-0840-BF2A-0B659951BE90}"/>
              </a:ext>
            </a:extLst>
          </p:cNvPr>
          <p:cNvSpPr/>
          <p:nvPr userDrawn="1"/>
        </p:nvSpPr>
        <p:spPr>
          <a:xfrm>
            <a:off x="1046163" y="11279730"/>
            <a:ext cx="22172613" cy="42628"/>
          </a:xfrm>
          <a:prstGeom prst="line">
            <a:avLst/>
          </a:prstGeom>
          <a:ln w="12700">
            <a:solidFill>
              <a:srgbClr val="93A2A9"/>
            </a:solidFill>
            <a:miter/>
          </a:ln>
        </p:spPr>
        <p:txBody>
          <a:bodyPr lIns="45718" tIns="45718" rIns="45718" bIns="45718"/>
          <a:lstStyle/>
          <a:p>
            <a:pPr defTabSz="821530" fontAlgn="auto" hangingPunct="0">
              <a:spcBef>
                <a:spcPts val="1900"/>
              </a:spcBef>
              <a:spcAft>
                <a:spcPts val="0"/>
              </a:spcAft>
              <a:defRPr/>
            </a:pPr>
            <a:endParaRPr kern="0" spc="38"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sp>
        <p:nvSpPr>
          <p:cNvPr id="14" name="Shape 151">
            <a:extLst>
              <a:ext uri="{FF2B5EF4-FFF2-40B4-BE49-F238E27FC236}">
                <a16:creationId xmlns:a16="http://schemas.microsoft.com/office/drawing/2014/main" id="{9A6BFAB3-832E-F34E-9B66-589CA671AF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3546" y="11909302"/>
            <a:ext cx="1277920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/>
          <a:lstStyle>
            <a:lvl1pPr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1pPr>
            <a:lvl2pPr marL="742950" indent="-28575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2pPr>
            <a:lvl3pPr marL="11430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3pPr>
            <a:lvl4pPr marL="16002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4pPr>
            <a:lvl5pPr marL="20574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fr-CA" altLang="fr-FR" sz="6000" i="1" baseline="0" dirty="0">
                <a:solidFill>
                  <a:srgbClr val="16BCE0"/>
                </a:solidFill>
                <a:latin typeface="Roboto Medium" charset="0"/>
                <a:ea typeface="Museo Sans" charset="0"/>
                <a:cs typeface="Museo Sans" charset="0"/>
                <a:sym typeface="Museo Sans" charset="0"/>
              </a:rPr>
              <a:t>Nos élèves, </a:t>
            </a:r>
            <a:r>
              <a:rPr lang="fr-CA" altLang="fr-FR" sz="6000" b="1" i="1" baseline="0" dirty="0">
                <a:solidFill>
                  <a:srgbClr val="16BCE0"/>
                </a:solidFill>
                <a:latin typeface="Roboto Medium" charset="0"/>
                <a:ea typeface="Museo Sans" charset="0"/>
                <a:cs typeface="Museo Sans" charset="0"/>
                <a:sym typeface="Museo Sans" charset="0"/>
              </a:rPr>
              <a:t>notre avenir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566418F-9F94-5542-AD2B-8367D6FC1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03847" y="11252356"/>
            <a:ext cx="5104593" cy="21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4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é-image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57">
            <a:extLst>
              <a:ext uri="{FF2B5EF4-FFF2-40B4-BE49-F238E27FC236}">
                <a16:creationId xmlns:a16="http://schemas.microsoft.com/office/drawing/2014/main" id="{316528D6-A2D4-E642-97BF-FE619BE90459}"/>
              </a:ext>
            </a:extLst>
          </p:cNvPr>
          <p:cNvSpPr/>
          <p:nvPr userDrawn="1"/>
        </p:nvSpPr>
        <p:spPr>
          <a:xfrm>
            <a:off x="1046163" y="11279730"/>
            <a:ext cx="22172613" cy="42628"/>
          </a:xfrm>
          <a:prstGeom prst="line">
            <a:avLst/>
          </a:prstGeom>
          <a:ln w="12700">
            <a:solidFill>
              <a:srgbClr val="93A2A9"/>
            </a:solidFill>
            <a:miter/>
          </a:ln>
        </p:spPr>
        <p:txBody>
          <a:bodyPr lIns="45718" tIns="45718" rIns="45718" bIns="45718"/>
          <a:lstStyle/>
          <a:p>
            <a:pPr defTabSz="821530" fontAlgn="auto" hangingPunct="0">
              <a:spcBef>
                <a:spcPts val="1900"/>
              </a:spcBef>
              <a:spcAft>
                <a:spcPts val="0"/>
              </a:spcAft>
              <a:defRPr/>
            </a:pPr>
            <a:endParaRPr kern="0" spc="38"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sp>
        <p:nvSpPr>
          <p:cNvPr id="12" name="Shape 151">
            <a:extLst>
              <a:ext uri="{FF2B5EF4-FFF2-40B4-BE49-F238E27FC236}">
                <a16:creationId xmlns:a16="http://schemas.microsoft.com/office/drawing/2014/main" id="{6271964C-111A-FA49-AD95-FEFDDC8B71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3546" y="11909302"/>
            <a:ext cx="1277920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/>
          <a:lstStyle>
            <a:lvl1pPr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1pPr>
            <a:lvl2pPr marL="742950" indent="-28575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2pPr>
            <a:lvl3pPr marL="11430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3pPr>
            <a:lvl4pPr marL="16002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4pPr>
            <a:lvl5pPr marL="20574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fr-CA" altLang="fr-FR" sz="6000" i="1" baseline="0" dirty="0">
                <a:solidFill>
                  <a:srgbClr val="16BCE0"/>
                </a:solidFill>
                <a:latin typeface="Roboto Medium" charset="0"/>
                <a:ea typeface="Museo Sans" charset="0"/>
                <a:cs typeface="Museo Sans" charset="0"/>
                <a:sym typeface="Museo Sans" charset="0"/>
              </a:rPr>
              <a:t>Nos élèves, </a:t>
            </a:r>
            <a:r>
              <a:rPr lang="fr-CA" altLang="fr-FR" sz="6000" b="1" i="1" baseline="0" dirty="0">
                <a:solidFill>
                  <a:srgbClr val="16BCE0"/>
                </a:solidFill>
                <a:latin typeface="Roboto Medium" charset="0"/>
                <a:ea typeface="Museo Sans" charset="0"/>
                <a:cs typeface="Museo Sans" charset="0"/>
                <a:sym typeface="Museo Sans" charset="0"/>
              </a:rPr>
              <a:t>notre avenir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4C21DC4-4A23-0144-9A93-F39A1600B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03847" y="11252356"/>
            <a:ext cx="5104593" cy="21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57">
            <a:extLst>
              <a:ext uri="{FF2B5EF4-FFF2-40B4-BE49-F238E27FC236}">
                <a16:creationId xmlns:a16="http://schemas.microsoft.com/office/drawing/2014/main" id="{90E59854-218B-F74F-8BB9-EAB7305CA4F5}"/>
              </a:ext>
            </a:extLst>
          </p:cNvPr>
          <p:cNvSpPr/>
          <p:nvPr userDrawn="1"/>
        </p:nvSpPr>
        <p:spPr>
          <a:xfrm>
            <a:off x="1046163" y="11279730"/>
            <a:ext cx="22172613" cy="42628"/>
          </a:xfrm>
          <a:prstGeom prst="line">
            <a:avLst/>
          </a:prstGeom>
          <a:ln w="12700">
            <a:solidFill>
              <a:srgbClr val="93A2A9"/>
            </a:solidFill>
            <a:miter/>
          </a:ln>
        </p:spPr>
        <p:txBody>
          <a:bodyPr lIns="45718" tIns="45718" rIns="45718" bIns="45718"/>
          <a:lstStyle/>
          <a:p>
            <a:pPr defTabSz="821530" fontAlgn="auto" hangingPunct="0">
              <a:spcBef>
                <a:spcPts val="1900"/>
              </a:spcBef>
              <a:spcAft>
                <a:spcPts val="0"/>
              </a:spcAft>
              <a:defRPr/>
            </a:pPr>
            <a:endParaRPr kern="0" spc="38"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7A04C3-A0E6-5A4A-A627-21721C67CA6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703847" y="11252356"/>
            <a:ext cx="5104593" cy="2103282"/>
          </a:xfrm>
          <a:prstGeom prst="rect">
            <a:avLst/>
          </a:prstGeom>
        </p:spPr>
      </p:pic>
      <p:sp>
        <p:nvSpPr>
          <p:cNvPr id="5" name="Shape 151">
            <a:extLst>
              <a:ext uri="{FF2B5EF4-FFF2-40B4-BE49-F238E27FC236}">
                <a16:creationId xmlns:a16="http://schemas.microsoft.com/office/drawing/2014/main" id="{437621BC-DAC7-F446-80D4-CF8C886936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6163" y="11810360"/>
            <a:ext cx="1277920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/>
          <a:lstStyle>
            <a:lvl1pPr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1pPr>
            <a:lvl2pPr marL="742950" indent="-28575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2pPr>
            <a:lvl3pPr marL="11430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3pPr>
            <a:lvl4pPr marL="16002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4pPr>
            <a:lvl5pPr marL="20574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fr-CA" altLang="fr-FR" sz="6000" i="1" baseline="0" dirty="0">
                <a:solidFill>
                  <a:srgbClr val="16BCE0"/>
                </a:solidFill>
                <a:latin typeface="Roboto Medium" charset="0"/>
                <a:ea typeface="Museo Sans" charset="0"/>
                <a:cs typeface="Museo Sans" charset="0"/>
                <a:sym typeface="Museo Sans" charset="0"/>
              </a:rPr>
              <a:t>Aidons-les à prendre leur élan!</a:t>
            </a:r>
            <a:endParaRPr lang="fr-CA" altLang="fr-FR" sz="6000" b="1" i="1" baseline="0" dirty="0">
              <a:solidFill>
                <a:srgbClr val="16BCE0"/>
              </a:solidFill>
              <a:latin typeface="Roboto Medium" charset="0"/>
              <a:ea typeface="Museo Sans" charset="0"/>
              <a:cs typeface="Museo Sans" charset="0"/>
              <a:sym typeface="Muse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0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4" r:id="rId2"/>
    <p:sldLayoutId id="2147483695" r:id="rId3"/>
    <p:sldLayoutId id="2147483692" r:id="rId4"/>
    <p:sldLayoutId id="2147483693" r:id="rId5"/>
    <p:sldLayoutId id="214748368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baseline="0">
          <a:solidFill>
            <a:srgbClr val="3A5057"/>
          </a:solidFill>
          <a:latin typeface="Roboto Light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 baseline="0">
          <a:solidFill>
            <a:srgbClr val="3A5057"/>
          </a:solidFill>
          <a:latin typeface="Roboto Medium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3200" kern="1200" baseline="0">
          <a:solidFill>
            <a:srgbClr val="3A5057"/>
          </a:solidFill>
          <a:latin typeface="Roboto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800" kern="1200" baseline="0">
          <a:solidFill>
            <a:srgbClr val="3A5057"/>
          </a:solidFill>
          <a:latin typeface="Roboto Medium" charset="0"/>
          <a:ea typeface="+mn-ea"/>
          <a:cs typeface="+mn-cs"/>
        </a:defRPr>
      </a:lvl3pPr>
      <a:lvl4pPr marL="0" indent="-285750" algn="l" defTabSz="914400" rtl="0" eaLnBrk="1" latinLnBrk="0" hangingPunct="1">
        <a:lnSpc>
          <a:spcPct val="100000"/>
        </a:lnSpc>
        <a:spcBef>
          <a:spcPts val="500"/>
        </a:spcBef>
        <a:buFont typeface="Arial" charset="0"/>
        <a:buChar char="•"/>
        <a:defRPr sz="2800" kern="1200" baseline="0">
          <a:solidFill>
            <a:srgbClr val="3A5057"/>
          </a:solidFill>
          <a:latin typeface="Roboto" charset="0"/>
          <a:ea typeface="+mn-ea"/>
          <a:cs typeface="+mn-cs"/>
        </a:defRPr>
      </a:lvl4pPr>
      <a:lvl5pPr marL="0" indent="-285750" algn="l" defTabSz="914400" rtl="0" eaLnBrk="1" latinLnBrk="0" hangingPunct="1">
        <a:lnSpc>
          <a:spcPct val="100000"/>
        </a:lnSpc>
        <a:spcBef>
          <a:spcPts val="500"/>
        </a:spcBef>
        <a:buFont typeface="Arial" charset="0"/>
        <a:buChar char="•"/>
        <a:defRPr sz="2800" kern="1200" baseline="0">
          <a:solidFill>
            <a:srgbClr val="3A5057"/>
          </a:solidFill>
          <a:latin typeface="Roboto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61" userDrawn="1">
          <p15:clr>
            <a:srgbClr val="F26B43"/>
          </p15:clr>
        </p15:guide>
        <p15:guide id="2" pos="694" userDrawn="1">
          <p15:clr>
            <a:srgbClr val="F26B43"/>
          </p15:clr>
        </p15:guide>
        <p15:guide id="3" pos="14052" userDrawn="1">
          <p15:clr>
            <a:srgbClr val="F26B43"/>
          </p15:clr>
        </p15:guide>
        <p15:guide id="4" orient="horz" pos="4365" userDrawn="1">
          <p15:clr>
            <a:srgbClr val="F26B43"/>
          </p15:clr>
        </p15:guide>
        <p15:guide id="5" orient="horz" pos="2007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pos="145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ceholder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" y="-11112"/>
            <a:ext cx="24382414" cy="1135459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2.pn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73" y="-11112"/>
            <a:ext cx="22124987" cy="1130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11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imag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26" y="4084638"/>
            <a:ext cx="8407400" cy="762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image5.png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4"/>
          <a:stretch/>
        </p:blipFill>
        <p:spPr bwMode="auto">
          <a:xfrm>
            <a:off x="306317" y="1894025"/>
            <a:ext cx="10837933" cy="9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23">
            <a:extLst>
              <a:ext uri="{FF2B5EF4-FFF2-40B4-BE49-F238E27FC236}">
                <a16:creationId xmlns:a16="http://schemas.microsoft.com/office/drawing/2014/main" id="{FFE184F5-9917-C84D-94FB-A9D60CF5FDCA}"/>
              </a:ext>
            </a:extLst>
          </p:cNvPr>
          <p:cNvSpPr txBox="1">
            <a:spLocks/>
          </p:cNvSpPr>
          <p:nvPr/>
        </p:nvSpPr>
        <p:spPr>
          <a:xfrm>
            <a:off x="22772052" y="12142778"/>
            <a:ext cx="472758" cy="711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702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1404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7105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2807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8509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34211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39912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45614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6311D4-CCDA-8C47-8D4F-76ABD7D34810}" type="slidenum">
              <a:rPr lang="fr-CA" sz="2500" smtClean="0"/>
              <a:pPr algn="r"/>
              <a:t>1</a:t>
            </a:fld>
            <a:endParaRPr lang="fr-CA" sz="2500" dirty="0"/>
          </a:p>
        </p:txBody>
      </p:sp>
      <p:sp>
        <p:nvSpPr>
          <p:cNvPr id="12" name="Shape 157">
            <a:extLst>
              <a:ext uri="{FF2B5EF4-FFF2-40B4-BE49-F238E27FC236}">
                <a16:creationId xmlns:a16="http://schemas.microsoft.com/office/drawing/2014/main" id="{64E1E25D-495E-F249-B4B0-E53AFB539BDC}"/>
              </a:ext>
            </a:extLst>
          </p:cNvPr>
          <p:cNvSpPr/>
          <p:nvPr/>
        </p:nvSpPr>
        <p:spPr>
          <a:xfrm flipH="1">
            <a:off x="22745382" y="11877924"/>
            <a:ext cx="26670" cy="1090354"/>
          </a:xfrm>
          <a:prstGeom prst="line">
            <a:avLst/>
          </a:prstGeom>
          <a:ln w="12700">
            <a:solidFill>
              <a:srgbClr val="93A2A9"/>
            </a:solidFill>
            <a:miter/>
          </a:ln>
        </p:spPr>
        <p:txBody>
          <a:bodyPr lIns="45718" tIns="45718" rIns="45718" bIns="45718"/>
          <a:lstStyle/>
          <a:p>
            <a:pPr defTabSz="821530" fontAlgn="auto" hangingPunct="0">
              <a:spcBef>
                <a:spcPts val="1900"/>
              </a:spcBef>
              <a:spcAft>
                <a:spcPts val="0"/>
              </a:spcAft>
              <a:defRPr/>
            </a:pPr>
            <a:endParaRPr kern="0" spc="38">
              <a:latin typeface="DIN Condensed"/>
              <a:ea typeface="DIN Condensed"/>
              <a:cs typeface="DIN Condensed"/>
              <a:sym typeface="DIN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4512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C1E9EF3-ABA1-BC42-89D4-30503326A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" y="0"/>
            <a:ext cx="24375309" cy="1335563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B5FBC00-6200-CC46-9C3E-2AE403C6047A}"/>
              </a:ext>
            </a:extLst>
          </p:cNvPr>
          <p:cNvSpPr txBox="1"/>
          <p:nvPr/>
        </p:nvSpPr>
        <p:spPr>
          <a:xfrm>
            <a:off x="-1959429" y="32330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 fontScale="25000" lnSpcReduction="20000"/>
          </a:bodyPr>
          <a:lstStyle/>
          <a:p>
            <a:endParaRPr lang="fr-FR" sz="5000" baseline="0" dirty="0">
              <a:latin typeface="Roboto Light" charset="0"/>
            </a:endParaRPr>
          </a:p>
        </p:txBody>
      </p:sp>
      <p:sp>
        <p:nvSpPr>
          <p:cNvPr id="26" name="Espace réservé du numéro de diapositive 23">
            <a:extLst>
              <a:ext uri="{FF2B5EF4-FFF2-40B4-BE49-F238E27FC236}">
                <a16:creationId xmlns:a16="http://schemas.microsoft.com/office/drawing/2014/main" id="{9DDB526F-A2FE-1C47-B877-9FB79D45E70D}"/>
              </a:ext>
            </a:extLst>
          </p:cNvPr>
          <p:cNvSpPr txBox="1">
            <a:spLocks/>
          </p:cNvSpPr>
          <p:nvPr/>
        </p:nvSpPr>
        <p:spPr>
          <a:xfrm>
            <a:off x="22772052" y="12142778"/>
            <a:ext cx="472758" cy="711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702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1404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7105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2807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8509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34211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39912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45614" algn="l" defTabSz="1811404" rtl="0" eaLnBrk="1" latinLnBrk="0" hangingPunct="1">
              <a:defRPr sz="35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6311D4-CCDA-8C47-8D4F-76ABD7D34810}" type="slidenum">
              <a:rPr lang="fr-CA" sz="2500" smtClean="0"/>
              <a:pPr algn="r"/>
              <a:t>2</a:t>
            </a:fld>
            <a:endParaRPr lang="fr-CA" sz="2500" dirty="0"/>
          </a:p>
        </p:txBody>
      </p:sp>
      <p:sp>
        <p:nvSpPr>
          <p:cNvPr id="27" name="Shape 157">
            <a:extLst>
              <a:ext uri="{FF2B5EF4-FFF2-40B4-BE49-F238E27FC236}">
                <a16:creationId xmlns:a16="http://schemas.microsoft.com/office/drawing/2014/main" id="{E1CFD0BE-CB26-4243-9BDB-97F2CA9D7EE6}"/>
              </a:ext>
            </a:extLst>
          </p:cNvPr>
          <p:cNvSpPr/>
          <p:nvPr/>
        </p:nvSpPr>
        <p:spPr>
          <a:xfrm flipH="1">
            <a:off x="22745382" y="11877924"/>
            <a:ext cx="26670" cy="1090354"/>
          </a:xfrm>
          <a:prstGeom prst="line">
            <a:avLst/>
          </a:prstGeom>
          <a:ln w="12700">
            <a:solidFill>
              <a:srgbClr val="93A2A9"/>
            </a:solidFill>
            <a:miter/>
          </a:ln>
        </p:spPr>
        <p:txBody>
          <a:bodyPr lIns="45718" tIns="45718" rIns="45718" bIns="45718"/>
          <a:lstStyle/>
          <a:p>
            <a:pPr defTabSz="821530" fontAlgn="auto" hangingPunct="0">
              <a:spcBef>
                <a:spcPts val="1900"/>
              </a:spcBef>
              <a:spcAft>
                <a:spcPts val="0"/>
              </a:spcAft>
              <a:defRPr/>
            </a:pPr>
            <a:endParaRPr kern="0" spc="38">
              <a:latin typeface="DIN Condensed"/>
              <a:ea typeface="DIN Condensed"/>
              <a:cs typeface="DIN Condensed"/>
              <a:sym typeface="DIN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116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D98BD1-B2C9-7341-AC7D-093CE6B2B3EA}"/>
              </a:ext>
            </a:extLst>
          </p:cNvPr>
          <p:cNvSpPr/>
          <p:nvPr/>
        </p:nvSpPr>
        <p:spPr>
          <a:xfrm>
            <a:off x="0" y="10714892"/>
            <a:ext cx="24382413" cy="2640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003789-5FD0-2E43-B44A-09FCDAA2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607" y="2739731"/>
            <a:ext cx="7887209" cy="3249823"/>
          </a:xfrm>
          <a:prstGeom prst="rect">
            <a:avLst/>
          </a:prstGeom>
        </p:spPr>
      </p:pic>
      <p:sp>
        <p:nvSpPr>
          <p:cNvPr id="7" name="Shape 151">
            <a:extLst>
              <a:ext uri="{FF2B5EF4-FFF2-40B4-BE49-F238E27FC236}">
                <a16:creationId xmlns:a16="http://schemas.microsoft.com/office/drawing/2014/main" id="{966E51DF-2891-5A49-8D82-806D072F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665" y="7710487"/>
            <a:ext cx="1194258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/>
          <a:lstStyle>
            <a:lvl1pPr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1pPr>
            <a:lvl2pPr marL="742950" indent="-28575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2pPr>
            <a:lvl3pPr marL="11430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3pPr>
            <a:lvl4pPr marL="16002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4pPr>
            <a:lvl5pPr marL="20574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9pPr>
          </a:lstStyle>
          <a:p>
            <a:pPr eaLnBrk="1"/>
            <a:r>
              <a:rPr lang="fr-CA" altLang="fr-FR" sz="3200" dirty="0">
                <a:solidFill>
                  <a:schemeClr val="tx1"/>
                </a:solidFill>
                <a:latin typeface="Arial" panose="020B0604020202020204" pitchFamily="34" charset="0"/>
                <a:ea typeface="Museo Sans" charset="0"/>
                <a:cs typeface="Arial" panose="020B0604020202020204" pitchFamily="34" charset="0"/>
                <a:sym typeface="Museo Sans" charset="0"/>
              </a:rPr>
              <a:t>5100 Sherbrooke Est, 1</a:t>
            </a:r>
            <a:r>
              <a:rPr lang="fr-CA" altLang="fr-FR" sz="3200" baseline="30000" dirty="0">
                <a:solidFill>
                  <a:schemeClr val="tx1"/>
                </a:solidFill>
                <a:latin typeface="Arial" panose="020B0604020202020204" pitchFamily="34" charset="0"/>
                <a:ea typeface="Museo Sans" charset="0"/>
                <a:cs typeface="Arial" panose="020B0604020202020204" pitchFamily="34" charset="0"/>
                <a:sym typeface="Museo Sans" charset="0"/>
              </a:rPr>
              <a:t>er</a:t>
            </a:r>
            <a:r>
              <a:rPr lang="fr-CA" altLang="fr-FR" sz="3200" dirty="0">
                <a:solidFill>
                  <a:schemeClr val="tx1"/>
                </a:solidFill>
                <a:latin typeface="Arial" panose="020B0604020202020204" pitchFamily="34" charset="0"/>
                <a:ea typeface="Museo Sans" charset="0"/>
                <a:cs typeface="Arial" panose="020B0604020202020204" pitchFamily="34" charset="0"/>
                <a:sym typeface="Museo Sans" charset="0"/>
              </a:rPr>
              <a:t> étage, bureau 1087</a:t>
            </a:r>
          </a:p>
          <a:p>
            <a:pPr eaLnBrk="1"/>
            <a:r>
              <a:rPr lang="fr-CA" altLang="fr-FR" sz="3200" dirty="0">
                <a:solidFill>
                  <a:schemeClr val="tx1"/>
                </a:solidFill>
                <a:latin typeface="Arial" panose="020B0604020202020204" pitchFamily="34" charset="0"/>
                <a:ea typeface="Museo Sans" charset="0"/>
                <a:cs typeface="Arial" panose="020B0604020202020204" pitchFamily="34" charset="0"/>
                <a:sym typeface="Museo Sans" charset="0"/>
              </a:rPr>
              <a:t>Montréal (Québec)  H1V 3R9</a:t>
            </a:r>
          </a:p>
          <a:p>
            <a:pPr eaLnBrk="1"/>
            <a:r>
              <a:rPr lang="fr-CA" altLang="fr-FR" sz="3200" dirty="0">
                <a:solidFill>
                  <a:schemeClr val="tx1"/>
                </a:solidFill>
                <a:latin typeface="Arial" panose="020B0604020202020204" pitchFamily="34" charset="0"/>
                <a:ea typeface="Museo Sans" charset="0"/>
                <a:cs typeface="Arial" panose="020B0604020202020204" pitchFamily="34" charset="0"/>
                <a:sym typeface="Museo Sans" charset="0"/>
              </a:rPr>
              <a:t>514-596-6000 poste 6242</a:t>
            </a:r>
          </a:p>
          <a:p>
            <a:pPr eaLnBrk="1"/>
            <a:endParaRPr lang="fr-CA" altLang="fr-FR" sz="3200" dirty="0">
              <a:solidFill>
                <a:schemeClr val="tx1"/>
              </a:solidFill>
              <a:latin typeface="Arial" panose="020B0604020202020204" pitchFamily="34" charset="0"/>
              <a:ea typeface="Museo Sans" charset="0"/>
              <a:cs typeface="Arial" panose="020B0604020202020204" pitchFamily="34" charset="0"/>
              <a:sym typeface="Museo Sans" charset="0"/>
            </a:endParaRPr>
          </a:p>
          <a:p>
            <a:pPr eaLnBrk="1"/>
            <a:r>
              <a:rPr lang="fr-CA" altLang="fr-FR" sz="3200" b="1" dirty="0" err="1">
                <a:solidFill>
                  <a:srgbClr val="16BCE0"/>
                </a:solidFill>
                <a:latin typeface="Arial" panose="020B0604020202020204" pitchFamily="34" charset="0"/>
                <a:ea typeface="Museo Sans" charset="0"/>
                <a:cs typeface="Arial" panose="020B0604020202020204" pitchFamily="34" charset="0"/>
                <a:sym typeface="Museo Sans" charset="0"/>
              </a:rPr>
              <a:t>info@fondationelevesmtl.ca</a:t>
            </a:r>
            <a:endParaRPr lang="fr-CA" altLang="fr-FR" sz="3200" b="1" dirty="0">
              <a:solidFill>
                <a:srgbClr val="16BCE0"/>
              </a:solidFill>
              <a:latin typeface="Arial" panose="020B0604020202020204" pitchFamily="34" charset="0"/>
              <a:ea typeface="Museo Sans" charset="0"/>
              <a:cs typeface="Arial" panose="020B0604020202020204" pitchFamily="34" charset="0"/>
              <a:sym typeface="Museo Sans" charset="0"/>
            </a:endParaRPr>
          </a:p>
          <a:p>
            <a:pPr eaLnBrk="1"/>
            <a:r>
              <a:rPr lang="fr-CA" altLang="fr-FR" sz="3200" b="1" dirty="0">
                <a:solidFill>
                  <a:srgbClr val="16BCE0"/>
                </a:solidFill>
                <a:latin typeface="Arial" panose="020B0604020202020204" pitchFamily="34" charset="0"/>
                <a:ea typeface="Museo Sans" charset="0"/>
                <a:cs typeface="Arial" panose="020B0604020202020204" pitchFamily="34" charset="0"/>
                <a:sym typeface="Museo Sans" charset="0"/>
              </a:rPr>
              <a:t>site web: </a:t>
            </a:r>
            <a:r>
              <a:rPr lang="fr-CA" altLang="fr-FR" sz="3200" b="1" dirty="0" err="1">
                <a:solidFill>
                  <a:srgbClr val="16BCE0"/>
                </a:solidFill>
                <a:latin typeface="Arial" panose="020B0604020202020204" pitchFamily="34" charset="0"/>
                <a:ea typeface="Museo Sans" charset="0"/>
                <a:cs typeface="Arial" panose="020B0604020202020204" pitchFamily="34" charset="0"/>
                <a:sym typeface="Museo Sans" charset="0"/>
              </a:rPr>
              <a:t>fondationelevesmtl.ca</a:t>
            </a:r>
            <a:endParaRPr lang="fr-CA" altLang="fr-FR" sz="3200" b="1" baseline="0" dirty="0">
              <a:solidFill>
                <a:srgbClr val="16BCE0"/>
              </a:solidFill>
              <a:latin typeface="Arial" panose="020B0604020202020204" pitchFamily="34" charset="0"/>
              <a:ea typeface="Museo Sans" charset="0"/>
              <a:cs typeface="Arial" panose="020B0604020202020204" pitchFamily="34" charset="0"/>
              <a:sym typeface="Museo Sans" charset="0"/>
            </a:endParaRPr>
          </a:p>
        </p:txBody>
      </p:sp>
      <p:sp>
        <p:nvSpPr>
          <p:cNvPr id="9" name="Shape 157">
            <a:extLst>
              <a:ext uri="{FF2B5EF4-FFF2-40B4-BE49-F238E27FC236}">
                <a16:creationId xmlns:a16="http://schemas.microsoft.com/office/drawing/2014/main" id="{58FFA29C-1B65-E94F-9BBA-667020D74030}"/>
              </a:ext>
            </a:extLst>
          </p:cNvPr>
          <p:cNvSpPr/>
          <p:nvPr/>
        </p:nvSpPr>
        <p:spPr>
          <a:xfrm>
            <a:off x="8197666" y="6989240"/>
            <a:ext cx="10371688" cy="19940"/>
          </a:xfrm>
          <a:prstGeom prst="line">
            <a:avLst/>
          </a:prstGeom>
          <a:ln w="12700">
            <a:solidFill>
              <a:srgbClr val="93A2A9"/>
            </a:solidFill>
            <a:miter/>
          </a:ln>
        </p:spPr>
        <p:txBody>
          <a:bodyPr lIns="45718" tIns="45718" rIns="45718" bIns="45718"/>
          <a:lstStyle/>
          <a:p>
            <a:pPr defTabSz="821530" fontAlgn="auto" hangingPunct="0">
              <a:spcBef>
                <a:spcPts val="1900"/>
              </a:spcBef>
              <a:spcAft>
                <a:spcPts val="0"/>
              </a:spcAft>
              <a:defRPr/>
            </a:pPr>
            <a:endParaRPr kern="0" spc="38">
              <a:latin typeface="DIN Condensed"/>
              <a:ea typeface="DIN Condensed"/>
              <a:cs typeface="DIN Condensed"/>
              <a:sym typeface="DIN Condensed"/>
            </a:endParaRPr>
          </a:p>
        </p:txBody>
      </p:sp>
      <p:sp>
        <p:nvSpPr>
          <p:cNvPr id="11" name="Shape 151">
            <a:extLst>
              <a:ext uri="{FF2B5EF4-FFF2-40B4-BE49-F238E27FC236}">
                <a16:creationId xmlns:a16="http://schemas.microsoft.com/office/drawing/2014/main" id="{EBD9DF3D-3558-A84C-B65B-D16C96E6F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665" y="5904101"/>
            <a:ext cx="1277920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/>
          <a:lstStyle>
            <a:lvl1pPr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1pPr>
            <a:lvl2pPr marL="742950" indent="-28575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2pPr>
            <a:lvl3pPr marL="11430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3pPr>
            <a:lvl4pPr marL="16002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4pPr>
            <a:lvl5pPr marL="2057400" indent="-228600" eaLnBrk="0" hangingPunct="0"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5C5C5C"/>
                </a:solidFill>
                <a:latin typeface="DIN Condensed" charset="0"/>
                <a:ea typeface="DIN Condensed" charset="0"/>
                <a:cs typeface="DIN Condensed" charset="0"/>
                <a:sym typeface="DIN Condensed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fr-CA" altLang="fr-FR" sz="4500" i="1" baseline="0" dirty="0">
                <a:solidFill>
                  <a:srgbClr val="16BCE0"/>
                </a:solidFill>
                <a:latin typeface="Roboto Medium" charset="0"/>
                <a:ea typeface="Museo Sans" charset="0"/>
                <a:cs typeface="Museo Sans" charset="0"/>
                <a:sym typeface="Museo Sans" charset="0"/>
              </a:rPr>
              <a:t>Aidons-les à prendre leur élan!</a:t>
            </a:r>
            <a:endParaRPr lang="fr-CA" altLang="fr-FR" sz="4500" b="1" i="1" baseline="0" dirty="0">
              <a:solidFill>
                <a:srgbClr val="16BCE0"/>
              </a:solidFill>
              <a:latin typeface="Roboto Medium" charset="0"/>
              <a:ea typeface="Museo Sans" charset="0"/>
              <a:cs typeface="Museo Sans" charset="0"/>
              <a:sym typeface="Museo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968D75-975F-9E44-9374-4F3285B07489}"/>
              </a:ext>
            </a:extLst>
          </p:cNvPr>
          <p:cNvSpPr/>
          <p:nvPr/>
        </p:nvSpPr>
        <p:spPr>
          <a:xfrm>
            <a:off x="0" y="0"/>
            <a:ext cx="24382412" cy="816429"/>
          </a:xfrm>
          <a:prstGeom prst="rect">
            <a:avLst/>
          </a:prstGeom>
          <a:solidFill>
            <a:srgbClr val="16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F01B77-B78F-D941-BCD6-7D6DE6AB33E3}"/>
              </a:ext>
            </a:extLst>
          </p:cNvPr>
          <p:cNvSpPr/>
          <p:nvPr/>
        </p:nvSpPr>
        <p:spPr>
          <a:xfrm>
            <a:off x="1" y="12539209"/>
            <a:ext cx="24382412" cy="816429"/>
          </a:xfrm>
          <a:prstGeom prst="rect">
            <a:avLst/>
          </a:prstGeom>
          <a:solidFill>
            <a:srgbClr val="16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45214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rmAutofit/>
      </a:bodyPr>
      <a:lstStyle>
        <a:defPPr>
          <a:defRPr sz="5000" baseline="0" dirty="0" smtClean="0">
            <a:latin typeface="Roboto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1841</TotalTime>
  <Words>37</Words>
  <Application>Microsoft Macintosh PowerPoint</Application>
  <PresentationFormat>Personnalisé</PresentationFormat>
  <Paragraphs>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DIN Condensed</vt:lpstr>
      <vt:lpstr>Roboto</vt:lpstr>
      <vt:lpstr>Roboto Light</vt:lpstr>
      <vt:lpstr>Roboto Medium</vt:lpstr>
      <vt:lpstr>Conception personnalisée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Mailhot</dc:creator>
  <cp:lastModifiedBy>--- ---</cp:lastModifiedBy>
  <cp:revision>160</cp:revision>
  <cp:lastPrinted>2016-09-09T20:51:27Z</cp:lastPrinted>
  <dcterms:created xsi:type="dcterms:W3CDTF">2016-09-08T23:21:00Z</dcterms:created>
  <dcterms:modified xsi:type="dcterms:W3CDTF">2022-03-02T14:01:02Z</dcterms:modified>
</cp:coreProperties>
</file>